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22"/>
  </p:notesMasterIdLst>
  <p:sldIdLst>
    <p:sldId id="256" r:id="rId2"/>
    <p:sldId id="259" r:id="rId3"/>
    <p:sldId id="265" r:id="rId4"/>
    <p:sldId id="261" r:id="rId5"/>
    <p:sldId id="406" r:id="rId6"/>
    <p:sldId id="268" r:id="rId7"/>
    <p:sldId id="408" r:id="rId8"/>
    <p:sldId id="407" r:id="rId9"/>
    <p:sldId id="267" r:id="rId10"/>
    <p:sldId id="269" r:id="rId11"/>
    <p:sldId id="299" r:id="rId12"/>
    <p:sldId id="300" r:id="rId13"/>
    <p:sldId id="270" r:id="rId14"/>
    <p:sldId id="271" r:id="rId15"/>
    <p:sldId id="395" r:id="rId16"/>
    <p:sldId id="272" r:id="rId17"/>
    <p:sldId id="273" r:id="rId18"/>
    <p:sldId id="258" r:id="rId19"/>
    <p:sldId id="266" r:id="rId20"/>
    <p:sldId id="40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851" autoAdjust="0"/>
  </p:normalViewPr>
  <p:slideViewPr>
    <p:cSldViewPr snapToGrid="0">
      <p:cViewPr varScale="1">
        <p:scale>
          <a:sx n="81" d="100"/>
          <a:sy n="81" d="100"/>
        </p:scale>
        <p:origin x="11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DE21C-9406-4D8B-A7B7-096917F5F20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7853A-F8E1-428C-8B8C-263EAC1C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32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8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You are an expert in artificial intelligence and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llms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. Explain neural networks to me like I am a 5 year old.</a:t>
            </a: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You are an expert in artificial intelligence and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llms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. Explain neural networks to me like I am 10 years old.</a:t>
            </a: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You are an expert in artificial intelligence and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llms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. Explain neural networks to me like I am a 17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53A-F8E1-428C-8B8C-263EAC1C17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7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https://platform.openai.com/docs/guides/gpt-best-practices/tactic-ask-the-model-to-adopt-a-persona</a:t>
            </a:r>
          </a:p>
          <a:p>
            <a:r>
              <a:rPr lang="en-US" dirty="0"/>
              <a:t>https://arxiv.org/pdf/2302.11382.pdf</a:t>
            </a:r>
          </a:p>
          <a:p>
            <a:endParaRPr lang="en-US" dirty="0"/>
          </a:p>
          <a:p>
            <a:r>
              <a:rPr lang="en-US" dirty="0"/>
              <a:t>You are an expert in recruiting and resume consulting with over 20 years of experience. Do you understand?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0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Attached is my resume. Look it over carefully and give me advice on general improvements I can make.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53A-F8E1-428C-8B8C-263EAC1C17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1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this job description, tell me how to tailor my resume to get the job.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53A-F8E1-428C-8B8C-263EAC1C17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83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Now write me a cover letter that is 2 paragraphs long for this job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53A-F8E1-428C-8B8C-263EAC1C17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34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really want this type of job, how do I build a portfolio to get into this space?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53A-F8E1-428C-8B8C-263EAC1C17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5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scheduled for an interview! Help me prepare by asking me questions based on the job description. Only ask me one question at a time and do not move on until I indicate I am done with the current question.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53A-F8E1-428C-8B8C-263EAC1C17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64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6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You are an expert in Artificial Intelligence and LLMs. I have been tasked with creating prompts that take in a news article and then summarize it in two sentences. Can you help me craft a prompt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53A-F8E1-428C-8B8C-263EAC1C17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1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624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7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19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9162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97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7681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89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85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7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6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8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7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1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9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5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55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ED8F-8BCE-9889-16DA-2DA97DBEF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47" y="2511153"/>
            <a:ext cx="8001000" cy="297180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Getting and keeping</a:t>
            </a:r>
            <a:br>
              <a:rPr lang="en-US" dirty="0"/>
            </a:br>
            <a:r>
              <a:rPr lang="en-US" dirty="0"/>
              <a:t>a job</a:t>
            </a:r>
            <a:br>
              <a:rPr lang="en-US" dirty="0"/>
            </a:br>
            <a:r>
              <a:rPr lang="en-US" dirty="0"/>
              <a:t>in 10 Minutes or less</a:t>
            </a:r>
          </a:p>
        </p:txBody>
      </p:sp>
      <p:pic>
        <p:nvPicPr>
          <p:cNvPr id="1026" name="Picture 2" descr="Who Owns Chat GPT?">
            <a:extLst>
              <a:ext uri="{FF2B5EF4-FFF2-40B4-BE49-F238E27FC236}">
                <a16:creationId xmlns:a16="http://schemas.microsoft.com/office/drawing/2014/main" id="{85CE6852-F0F2-43CE-60C4-F939D8B0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7" y="1078489"/>
            <a:ext cx="4039432" cy="224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,200+ Cartoon Stopwatch Stock Photos, Pictures &amp; Royalty-Free Images -  iStock">
            <a:extLst>
              <a:ext uri="{FF2B5EF4-FFF2-40B4-BE49-F238E27FC236}">
                <a16:creationId xmlns:a16="http://schemas.microsoft.com/office/drawing/2014/main" id="{6168E280-8164-9F3D-101F-1C746E912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279" y="4371127"/>
            <a:ext cx="2244129" cy="224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0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11424-BFA4-9CD5-22E4-7899FEF9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</a:t>
            </a:r>
            <a:br>
              <a:rPr lang="en-US" dirty="0"/>
            </a:br>
            <a:r>
              <a:rPr lang="en-US" dirty="0"/>
              <a:t>Letters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AA604-8EB1-2042-4360-B63760E9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08" y="735842"/>
            <a:ext cx="9868823" cy="31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70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3D4F-17F1-BD42-85BE-BA13A41F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123634"/>
            <a:ext cx="8534401" cy="2281600"/>
          </a:xfrm>
        </p:spPr>
        <p:txBody>
          <a:bodyPr/>
          <a:lstStyle/>
          <a:p>
            <a:r>
              <a:rPr lang="en-US" dirty="0"/>
              <a:t>Portfolio</a:t>
            </a:r>
            <a:br>
              <a:rPr lang="en-US" dirty="0"/>
            </a:br>
            <a:r>
              <a:rPr lang="en-US" dirty="0"/>
              <a:t>Building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2BCEE-A239-8473-9568-A0ED2EAD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722" y="-952"/>
            <a:ext cx="6858951" cy="68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4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11424-BFA4-9CD5-22E4-7899FEF9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</a:t>
            </a:r>
            <a:br>
              <a:rPr lang="en-US" dirty="0"/>
            </a:br>
            <a:r>
              <a:rPr lang="en-US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C8F14-66CF-3C45-606A-88BEAEC6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795" y="260887"/>
            <a:ext cx="9400409" cy="38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4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335EF-83D9-76F1-3FCE-1A1D5D92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153450"/>
            <a:ext cx="8534401" cy="2281600"/>
          </a:xfrm>
        </p:spPr>
        <p:txBody>
          <a:bodyPr/>
          <a:lstStyle/>
          <a:p>
            <a:r>
              <a:rPr lang="en-US" dirty="0"/>
              <a:t>Interview</a:t>
            </a:r>
            <a:br>
              <a:rPr lang="en-US" dirty="0"/>
            </a:br>
            <a:r>
              <a:rPr lang="en-US" dirty="0"/>
              <a:t>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3D643-57BA-E740-22A1-F0CCAD8F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4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9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B44E7-945A-9BC6-60B8-BD7B9464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</a:t>
            </a:r>
            <a:br>
              <a:rPr lang="en-US" dirty="0"/>
            </a:br>
            <a:r>
              <a:rPr lang="en-US" dirty="0"/>
              <a:t>Prep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3081B-7765-6A99-D4CB-59B7DA4B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00" y="437715"/>
            <a:ext cx="9214917" cy="37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67568-C004-532F-0AB8-00231FC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252841"/>
            <a:ext cx="8534401" cy="2281600"/>
          </a:xfrm>
        </p:spPr>
        <p:txBody>
          <a:bodyPr/>
          <a:lstStyle/>
          <a:p>
            <a:r>
              <a:rPr lang="en-US" dirty="0"/>
              <a:t>On The Job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67410-720A-3514-BCB6-023B86DA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9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74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F6CC9-E9A1-EB40-BB2E-08062455C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63802"/>
            <a:ext cx="8534400" cy="1507067"/>
          </a:xfrm>
        </p:spPr>
        <p:txBody>
          <a:bodyPr/>
          <a:lstStyle/>
          <a:p>
            <a:r>
              <a:rPr lang="en-US" dirty="0"/>
              <a:t>On the Job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4013A-1045-6349-E38C-E8987515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96" y="102168"/>
            <a:ext cx="8634470" cy="53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8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8693-C357-597E-7F34-FB5A5BAA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38" y="4252843"/>
            <a:ext cx="8534401" cy="2281600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Difficult 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17AF9-C556-D8D5-583F-6F253400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27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9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D1849-03BD-190C-224A-062B00AD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2" y="3132652"/>
            <a:ext cx="9905998" cy="2264296"/>
          </a:xfrm>
        </p:spPr>
        <p:txBody>
          <a:bodyPr>
            <a:normAutofit/>
          </a:bodyPr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Difficult </a:t>
            </a:r>
            <a:br>
              <a:rPr lang="en-US" dirty="0"/>
            </a:br>
            <a:r>
              <a:rPr lang="en-US" dirty="0"/>
              <a:t>Concepts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14404-2355-5D79-6EF1-266AA5B7C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00" y="62421"/>
            <a:ext cx="7485714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4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B2FA-9433-FF97-7657-2EDAFEB3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16" y="5133806"/>
            <a:ext cx="8534401" cy="1137496"/>
          </a:xfrm>
        </p:spPr>
        <p:txBody>
          <a:bodyPr/>
          <a:lstStyle/>
          <a:p>
            <a:r>
              <a:rPr lang="en-US" dirty="0"/>
              <a:t>Persona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68BA3-B28E-89F0-9C9C-DC716ECA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10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8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0ADE1-B7E6-5DD4-46D3-E42E4179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89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3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D20D6-9637-73D2-B695-B67FEC40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3DD05-357C-04B7-61F9-9FD6C72B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572" y="2068892"/>
            <a:ext cx="8714855" cy="23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8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64E1-FD95-4DBF-9839-C1F6FEE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919866"/>
            <a:ext cx="8534401" cy="1356157"/>
          </a:xfrm>
        </p:spPr>
        <p:txBody>
          <a:bodyPr/>
          <a:lstStyle/>
          <a:p>
            <a:r>
              <a:rPr lang="en-US" dirty="0"/>
              <a:t>Resume </a:t>
            </a:r>
            <a:br>
              <a:rPr lang="en-US" dirty="0"/>
            </a:br>
            <a:r>
              <a:rPr lang="en-US" dirty="0"/>
              <a:t>Advice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42349-7FAA-7A58-AA72-2895363DF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94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7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480A4-B462-2AFF-DBAF-59A18E6F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  <a:br>
              <a:rPr lang="en-US" dirty="0"/>
            </a:br>
            <a:r>
              <a:rPr lang="en-US" dirty="0"/>
              <a:t>resume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299AF-1D90-38F8-93B9-7CB17310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782" y="0"/>
            <a:ext cx="5222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30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98643E-C966-CE53-BC0D-D138B71D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</a:t>
            </a:r>
            <a:br>
              <a:rPr lang="en-US" dirty="0"/>
            </a:br>
            <a:r>
              <a:rPr lang="en-US" dirty="0"/>
              <a:t>Resume </a:t>
            </a:r>
            <a:br>
              <a:rPr lang="en-US" dirty="0"/>
            </a:br>
            <a:r>
              <a:rPr lang="en-US" dirty="0"/>
              <a:t>Advice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2789E-4E6C-14D8-8313-C815DDB0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388" y="396462"/>
            <a:ext cx="8911013" cy="58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5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C7AE-2E89-6EEA-511F-41BAD402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9702F-BC3B-288A-D66D-6EEF25CD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70" y="420851"/>
            <a:ext cx="6914286" cy="15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382E3-63A0-28AD-896F-4383C209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70" y="2374765"/>
            <a:ext cx="7932390" cy="36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24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98643E-C966-CE53-BC0D-D138B71D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Specific</a:t>
            </a:r>
            <a:br>
              <a:rPr lang="en-US" dirty="0"/>
            </a:br>
            <a:r>
              <a:rPr lang="en-US" dirty="0"/>
              <a:t>Resume </a:t>
            </a:r>
            <a:br>
              <a:rPr lang="en-US" dirty="0"/>
            </a:br>
            <a:r>
              <a:rPr lang="en-US" dirty="0"/>
              <a:t>Advice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C1E0F-ADA1-6E18-2E1C-D38DD353A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388" y="321159"/>
            <a:ext cx="7539858" cy="48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4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3D4F-17F1-BD42-85BE-BA13A41F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3954668"/>
            <a:ext cx="8534401" cy="2281600"/>
          </a:xfrm>
        </p:spPr>
        <p:txBody>
          <a:bodyPr/>
          <a:lstStyle/>
          <a:p>
            <a:r>
              <a:rPr lang="en-US" dirty="0"/>
              <a:t>Cover </a:t>
            </a:r>
            <a:br>
              <a:rPr lang="en-US" dirty="0"/>
            </a:br>
            <a:r>
              <a:rPr lang="en-US" dirty="0"/>
              <a:t>Letters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E6DD0-2CC8-0E35-F70D-F55C3D8D8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4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2012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1043</TotalTime>
  <Words>358</Words>
  <Application>Microsoft Office PowerPoint</Application>
  <PresentationFormat>Widescreen</PresentationFormat>
  <Paragraphs>44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ui-sans-serif</vt:lpstr>
      <vt:lpstr>Wingdings 3</vt:lpstr>
      <vt:lpstr>Slice</vt:lpstr>
      <vt:lpstr> Getting and keeping a job in 10 Minutes or less</vt:lpstr>
      <vt:lpstr>Persona</vt:lpstr>
      <vt:lpstr>Persona</vt:lpstr>
      <vt:lpstr>Resume  Advice </vt:lpstr>
      <vt:lpstr>Sample resume</vt:lpstr>
      <vt:lpstr>General Resume  Advice</vt:lpstr>
      <vt:lpstr>indeed</vt:lpstr>
      <vt:lpstr>Specific Resume  Advice</vt:lpstr>
      <vt:lpstr>Cover  Letters</vt:lpstr>
      <vt:lpstr>Cover  Letters</vt:lpstr>
      <vt:lpstr>Portfolio Building</vt:lpstr>
      <vt:lpstr>Portfolio  Building</vt:lpstr>
      <vt:lpstr>Interview Prep</vt:lpstr>
      <vt:lpstr>Interview  Prep</vt:lpstr>
      <vt:lpstr>PowerPoint Presentation</vt:lpstr>
      <vt:lpstr>On The Job</vt:lpstr>
      <vt:lpstr>On the Job</vt:lpstr>
      <vt:lpstr>Understanding  Difficult Concepts</vt:lpstr>
      <vt:lpstr>Understanding Difficult  Concepts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and keeping a job in 10 Minutes or less</dc:title>
  <dc:creator>Zain</dc:creator>
  <cp:lastModifiedBy>Zain Naboulsi</cp:lastModifiedBy>
  <cp:revision>8</cp:revision>
  <dcterms:created xsi:type="dcterms:W3CDTF">2024-05-11T16:41:10Z</dcterms:created>
  <dcterms:modified xsi:type="dcterms:W3CDTF">2024-05-26T01:27:48Z</dcterms:modified>
</cp:coreProperties>
</file>